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59" r:id="rId6"/>
    <p:sldId id="262" r:id="rId7"/>
    <p:sldId id="263" r:id="rId8"/>
    <p:sldId id="260" r:id="rId9"/>
    <p:sldId id="261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7942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4F8AE-3CC4-40A9-986D-C3E4434852FE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19564-F845-4784-BF5A-16666EA9B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19564-F845-4784-BF5A-16666EA9BB5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C4A25-2A59-43DF-AD6C-68DE85229ED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4A13F-C43D-4C30-99A3-2EDE6D7C0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CD5x8H" pitchFamily="49" charset="0"/>
              </a:rPr>
              <a:t>What Kind of Transport Could we use In The Future?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CD5x8H" pitchFamily="49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Karli and Joanne :]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B0F0"/>
            </a:gs>
            <a:gs pos="28000">
              <a:srgbClr val="0070C0"/>
            </a:gs>
            <a:gs pos="42999">
              <a:srgbClr val="0070C0"/>
            </a:gs>
            <a:gs pos="58000">
              <a:srgbClr val="00B0F0"/>
            </a:gs>
            <a:gs pos="72000">
              <a:srgbClr val="0070C0"/>
            </a:gs>
            <a:gs pos="87000">
              <a:srgbClr val="000082"/>
            </a:gs>
            <a:gs pos="100000">
              <a:srgbClr val="0070C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Eco Friendly HXO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NZ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HXO is super efficient and has been designed to have a unique appearance. The HXO gets it energy from sunlight and converts it into electrical energy through oxygen and ionized hydrogen from water. The HXO also has spherical wheels and extra </a:t>
            </a:r>
            <a:r>
              <a:rPr lang="en-NZ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space</a:t>
            </a:r>
            <a:r>
              <a:rPr lang="en-NZ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</a:t>
            </a:r>
            <a:endParaRPr lang="en-NZ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098" name="Picture 2" descr="hxo"/>
          <p:cNvPicPr>
            <a:picLocks noChangeAspect="1" noChangeArrowheads="1"/>
          </p:cNvPicPr>
          <p:nvPr/>
        </p:nvPicPr>
        <p:blipFill>
          <a:blip r:embed="rId2" cstate="print"/>
          <a:srcRect t="33580" r="2222" b="13086"/>
          <a:stretch>
            <a:fillRect/>
          </a:stretch>
        </p:blipFill>
        <p:spPr bwMode="auto">
          <a:xfrm>
            <a:off x="533400" y="4267200"/>
            <a:ext cx="4346222" cy="2133600"/>
          </a:xfrm>
          <a:prstGeom prst="rect">
            <a:avLst/>
          </a:prstGeom>
          <a:noFill/>
        </p:spPr>
      </p:pic>
      <p:pic>
        <p:nvPicPr>
          <p:cNvPr id="4100" name="Picture 4" descr="hxo"/>
          <p:cNvPicPr>
            <a:picLocks noChangeAspect="1" noChangeArrowheads="1"/>
          </p:cNvPicPr>
          <p:nvPr/>
        </p:nvPicPr>
        <p:blipFill>
          <a:blip r:embed="rId3" cstate="print"/>
          <a:srcRect l="-2439" t="1608" r="2439" b="18015"/>
          <a:stretch>
            <a:fillRect/>
          </a:stretch>
        </p:blipFill>
        <p:spPr bwMode="auto">
          <a:xfrm>
            <a:off x="5410200" y="41910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3000">
              <a:srgbClr val="00B0F0"/>
            </a:gs>
            <a:gs pos="28000">
              <a:srgbClr val="00B0F0"/>
            </a:gs>
            <a:gs pos="42999">
              <a:srgbClr val="FFFF00"/>
            </a:gs>
            <a:gs pos="58000">
              <a:srgbClr val="00B0F0"/>
            </a:gs>
            <a:gs pos="72000">
              <a:srgbClr val="00B0F0"/>
            </a:gs>
            <a:gs pos="87000">
              <a:srgbClr val="FFFF00"/>
            </a:gs>
            <a:gs pos="100000">
              <a:srgbClr val="0070C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ATNMBL 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endParaRPr lang="en-NZ" sz="1800" dirty="0" smtClean="0"/>
          </a:p>
          <a:p>
            <a:r>
              <a:rPr lang="en-NZ" sz="2400" dirty="0" smtClean="0">
                <a:solidFill>
                  <a:srgbClr val="002060"/>
                </a:solidFill>
                <a:latin typeface="Franklin Gothic Demi Cond" pitchFamily="34" charset="0"/>
              </a:rPr>
              <a:t>This concept has been driven by the need for zero-pollution, efficient and affordable cars for the future community and enjoying the freedom of a ride. The ATNMBL is designed as a self-driving car. The standing-height entrance has an electric sliding glass door and when entering, you will be asked for your destination. This vehicle has a touch screen remote and slide up display.</a:t>
            </a:r>
          </a:p>
          <a:p>
            <a:endParaRPr lang="en-US" sz="1800" dirty="0"/>
          </a:p>
        </p:txBody>
      </p:sp>
      <p:pic>
        <p:nvPicPr>
          <p:cNvPr id="2050" name="Picture 2" descr="atnmbl concept vehi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95800"/>
            <a:ext cx="3389884" cy="1981200"/>
          </a:xfrm>
          <a:prstGeom prst="rect">
            <a:avLst/>
          </a:prstGeom>
          <a:noFill/>
        </p:spPr>
      </p:pic>
      <p:pic>
        <p:nvPicPr>
          <p:cNvPr id="2052" name="Picture 4" descr="atnmbl concept vehicle"/>
          <p:cNvPicPr>
            <a:picLocks noChangeAspect="1" noChangeArrowheads="1"/>
          </p:cNvPicPr>
          <p:nvPr/>
        </p:nvPicPr>
        <p:blipFill>
          <a:blip r:embed="rId3" cstate="print"/>
          <a:srcRect l="8889" t="12820" r="5778" b="12821"/>
          <a:stretch>
            <a:fillRect/>
          </a:stretch>
        </p:blipFill>
        <p:spPr bwMode="auto">
          <a:xfrm>
            <a:off x="5029200" y="4572000"/>
            <a:ext cx="3153103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45000">
              <a:srgbClr val="00B0F0"/>
            </a:gs>
            <a:gs pos="70000">
              <a:srgbClr val="CC00CC"/>
            </a:gs>
            <a:gs pos="100000">
              <a:srgbClr val="FFFF00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Evaluation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have we learned?</a:t>
            </a:r>
          </a:p>
          <a:p>
            <a:pPr>
              <a:buNone/>
            </a:pPr>
            <a:r>
              <a:rPr lang="en-US" sz="7200" dirty="0" smtClean="0">
                <a:latin typeface="Reprise Stamp" pitchFamily="2" charset="0"/>
              </a:rPr>
              <a:t>That most cars in the future could be eco-friendly.</a:t>
            </a: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are our successes?</a:t>
            </a:r>
          </a:p>
          <a:p>
            <a:pPr>
              <a:buNone/>
            </a:pPr>
            <a:r>
              <a:rPr lang="en-US" sz="7200" dirty="0" smtClean="0">
                <a:latin typeface="Reprise Stamp" pitchFamily="2" charset="0"/>
              </a:rPr>
              <a:t>Getting it done in the time provided </a:t>
            </a:r>
            <a:r>
              <a:rPr lang="en-US" sz="7200" dirty="0" smtClean="0">
                <a:latin typeface="Reprise Stamp" pitchFamily="2" charset="0"/>
              </a:rPr>
              <a:t>with and </a:t>
            </a:r>
            <a:r>
              <a:rPr lang="en-US" sz="7200" dirty="0" smtClean="0">
                <a:latin typeface="Reprise Stamp" pitchFamily="2" charset="0"/>
              </a:rPr>
              <a:t>also making a quality presentation.</a:t>
            </a: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problems did we have?</a:t>
            </a:r>
          </a:p>
          <a:p>
            <a:pPr>
              <a:buNone/>
            </a:pPr>
            <a:r>
              <a:rPr lang="en-US" sz="7200" dirty="0" smtClean="0">
                <a:latin typeface="Reprise Stamp" pitchFamily="2" charset="0"/>
              </a:rPr>
              <a:t>We had to rethink our topic question so that it was more realistic by not focusing on just films/ cartoons.      </a:t>
            </a: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would we do differently next time?</a:t>
            </a:r>
          </a:p>
          <a:p>
            <a:pPr>
              <a:buNone/>
            </a:pPr>
            <a:r>
              <a:rPr lang="en-US" sz="7200" dirty="0" smtClean="0">
                <a:latin typeface="Reprise Stamp" pitchFamily="2" charset="0"/>
              </a:rPr>
              <a:t>More slides on our PowerPoint and checking earlier with the teachers to see if </a:t>
            </a:r>
            <a:r>
              <a:rPr lang="en-US" sz="7200" dirty="0" err="1" smtClean="0">
                <a:latin typeface="Reprise Stamp" pitchFamily="2" charset="0"/>
              </a:rPr>
              <a:t>if</a:t>
            </a:r>
            <a:r>
              <a:rPr lang="en-US" sz="7200" dirty="0" smtClean="0">
                <a:latin typeface="Reprise Stamp" pitchFamily="2" charset="0"/>
              </a:rPr>
              <a:t> we’re on the right track.</a:t>
            </a: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new questions has our inquiry raised?</a:t>
            </a:r>
          </a:p>
          <a:p>
            <a:pPr>
              <a:buNone/>
            </a:pPr>
            <a:r>
              <a:rPr lang="en-US" sz="7200" dirty="0" smtClean="0">
                <a:latin typeface="Reprise Stamp" pitchFamily="2" charset="0"/>
              </a:rPr>
              <a:t>Would these future concepts actually be made in the future?</a:t>
            </a: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Reprise Stamp" pitchFamily="2" charset="0"/>
              </a:rPr>
              <a:t>What success criteria did we meet?</a:t>
            </a:r>
          </a:p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  <a:latin typeface="Reprise Stamp" pitchFamily="2" charset="0"/>
              </a:rPr>
              <a:t> </a:t>
            </a:r>
            <a:r>
              <a:rPr lang="en-US" sz="7200" dirty="0" smtClean="0">
                <a:latin typeface="Reprise Stamp" pitchFamily="2" charset="0"/>
              </a:rPr>
              <a:t>contributing to producing a quality presentation and learning more about future transport.</a:t>
            </a:r>
            <a:endParaRPr lang="en-US" sz="7200" dirty="0" smtClean="0">
              <a:solidFill>
                <a:srgbClr val="FF0000"/>
              </a:solidFill>
              <a:latin typeface="Reprise Stamp" pitchFamily="2" charset="0"/>
            </a:endParaRPr>
          </a:p>
          <a:p>
            <a:endParaRPr lang="en-US" sz="7200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Rollercoaster around the city. </a:t>
            </a:r>
            <a:endParaRPr lang="en-US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  <a:ln>
            <a:noFill/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oper Black" pitchFamily="18" charset="0"/>
              </a:rPr>
              <a:t>Phineas and Ferb made a roller coaster that went all through the city. This could be a possible form of transportation in the future. They used a blow torch and peanut butter to make the roller coaster.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oper Black" pitchFamily="18" charset="0"/>
            </a:endParaRPr>
          </a:p>
        </p:txBody>
      </p:sp>
      <p:pic>
        <p:nvPicPr>
          <p:cNvPr id="9" name="Content Placeholder 5" descr="Rollercoaster_phineas_and_ferb_3677069_432_243_answer_1_xlarge.jpg"/>
          <p:cNvPicPr>
            <a:picLocks noChangeAspect="1"/>
          </p:cNvPicPr>
          <p:nvPr/>
        </p:nvPicPr>
        <p:blipFill>
          <a:blip r:embed="rId3" cstate="print"/>
          <a:srcRect t="23939" r="8184" b="10296"/>
          <a:stretch>
            <a:fillRect/>
          </a:stretch>
        </p:blipFill>
        <p:spPr>
          <a:xfrm flipH="1">
            <a:off x="9144000" y="5486400"/>
            <a:ext cx="3419476" cy="1371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 C -0.05747 -0.17824 -0.11528 -0.35648 -0.1849 -0.35718 C -0.25434 -0.35787 -0.35122 -0.00741 -0.41806 -0.00486 C -0.48472 -0.00231 -0.5217 -0.34144 -0.58507 -0.34144 C -0.64792 -0.34144 -0.73576 -0.00972 -0.79653 -0.00486 C -0.85747 0 -0.88195 -0.30394 -0.94931 -0.31273 C -1.01615 -0.32153 -1.13264 -0.10903 -1.19879 -0.05718 C -1.26493 -0.00532 -1.28403 -0.01019 -1.34653 -0.00162 C -1.40903 0.00694 -1.52656 -0.00532 -1.57396 -0.00625 " pathEditMode="relative" rAng="0" ptsTypes="aaaaaaaaa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Balloon House 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oper Black" pitchFamily="18" charset="0"/>
              </a:rPr>
              <a:t>The flying balloon house is from the Disney Pixar movie “Up”. The house is held up by around 112, 000 balloons so </a:t>
            </a:r>
            <a:r>
              <a:rPr lang="en-NZ" sz="2800" dirty="0" smtClean="0">
                <a:latin typeface="Cooper Black" pitchFamily="18" charset="0"/>
              </a:rPr>
              <a:t>it’s 40 balloons across and deep and 70 balloons tall.</a:t>
            </a:r>
            <a:r>
              <a:rPr lang="en-US" sz="2800" dirty="0" smtClean="0">
                <a:latin typeface="Cooper Black" pitchFamily="18" charset="0"/>
              </a:rPr>
              <a:t> It could in the future be a form of transport we use.  Most likely not! </a:t>
            </a:r>
            <a:endParaRPr lang="en-US" sz="2800" dirty="0">
              <a:latin typeface="Cooper Black" pitchFamily="18" charset="0"/>
            </a:endParaRPr>
          </a:p>
        </p:txBody>
      </p:sp>
      <p:pic>
        <p:nvPicPr>
          <p:cNvPr id="1026" name="Picture 2" descr="http://graphics8.nytimes.com/images/2009/05/29/arts/29up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038600"/>
            <a:ext cx="4191000" cy="25215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0" y="2438400"/>
            <a:ext cx="51918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Eco- Friendly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futuristic cars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lar coco"/>
          <p:cNvPicPr>
            <a:picLocks noChangeAspect="1" noChangeArrowheads="1"/>
          </p:cNvPicPr>
          <p:nvPr/>
        </p:nvPicPr>
        <p:blipFill>
          <a:blip r:embed="rId2" cstate="print"/>
          <a:srcRect t="11122" b="8243"/>
          <a:stretch>
            <a:fillRect/>
          </a:stretch>
        </p:blipFill>
        <p:spPr bwMode="auto">
          <a:xfrm>
            <a:off x="1219200" y="4419600"/>
            <a:ext cx="2590800" cy="2209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Solar Coco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NZ" sz="2800" dirty="0" smtClean="0">
                <a:solidFill>
                  <a:srgbClr val="FF0000"/>
                </a:solidFill>
              </a:rPr>
              <a:t>Solar coco is a compact, round-shaped eco-friendly vehicle that generates energy from the sunlight.  When parked up the “Solar Coco” makes an appearance like a bunch of sunflowers. Users of the “Solar Coco” will swipe a card to open the door and an operator will control which one is fully charged and ready to be used.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solar co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962400"/>
            <a:ext cx="2895600" cy="276047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iMO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abic Transparent" pitchFamily="2" charset="-78"/>
              </a:rPr>
              <a:t>iMO is a great vehicle that is designed to almost come alive when several organic parts are put in it. The iMO has a transparent shield to cover the interior. The wheels are small, smoothly polished and very efficient.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abic Transparent" pitchFamily="2" charset="-78"/>
            </a:endParaRPr>
          </a:p>
        </p:txBody>
      </p:sp>
      <p:pic>
        <p:nvPicPr>
          <p:cNvPr id="19458" name="Picture 2" descr="http://www.instablogsimages.com/images/2008/12/18/imo-2_b3jc1_58.jpg"/>
          <p:cNvPicPr>
            <a:picLocks noChangeAspect="1" noChangeArrowheads="1"/>
          </p:cNvPicPr>
          <p:nvPr/>
        </p:nvPicPr>
        <p:blipFill>
          <a:blip r:embed="rId2" cstate="print"/>
          <a:srcRect l="6840" t="7143" r="7662" b="4762"/>
          <a:stretch>
            <a:fillRect/>
          </a:stretch>
        </p:blipFill>
        <p:spPr bwMode="auto">
          <a:xfrm>
            <a:off x="838200" y="3581400"/>
            <a:ext cx="3810000" cy="2819400"/>
          </a:xfrm>
          <a:prstGeom prst="rect">
            <a:avLst/>
          </a:prstGeom>
          <a:noFill/>
        </p:spPr>
      </p:pic>
      <p:pic>
        <p:nvPicPr>
          <p:cNvPr id="19460" name="Picture 4" descr="imo next generation urban vehicle"/>
          <p:cNvPicPr>
            <a:picLocks noChangeAspect="1" noChangeArrowheads="1"/>
          </p:cNvPicPr>
          <p:nvPr/>
        </p:nvPicPr>
        <p:blipFill>
          <a:blip r:embed="rId3" cstate="print"/>
          <a:srcRect l="12766" t="10974" r="14894" b="9468"/>
          <a:stretch>
            <a:fillRect/>
          </a:stretch>
        </p:blipFill>
        <p:spPr bwMode="auto">
          <a:xfrm>
            <a:off x="5155324" y="3581400"/>
            <a:ext cx="3216166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FF00"/>
            </a:gs>
            <a:gs pos="100000">
              <a:srgbClr val="FF8200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Car On A Stick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800" dirty="0" smtClean="0">
                <a:latin typeface="Britannic Bold" pitchFamily="34" charset="0"/>
              </a:rPr>
              <a:t>At night, the bubble cars are stored on top of telescopic poles. The “car on a stick” consists of four seats for the passengers sitting in a circular formation.</a:t>
            </a:r>
          </a:p>
          <a:p>
            <a:endParaRPr lang="en-US" sz="2800" dirty="0"/>
          </a:p>
        </p:txBody>
      </p:sp>
      <p:pic>
        <p:nvPicPr>
          <p:cNvPr id="20482" name="Picture 2" descr="futuristic car, urban transp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2895600" cy="2895600"/>
          </a:xfrm>
          <a:prstGeom prst="rect">
            <a:avLst/>
          </a:prstGeom>
          <a:noFill/>
        </p:spPr>
      </p:pic>
      <p:pic>
        <p:nvPicPr>
          <p:cNvPr id="20484" name="Picture 4" descr="car on stick for your urban transport"/>
          <p:cNvPicPr>
            <a:picLocks noChangeAspect="1" noChangeArrowheads="1"/>
          </p:cNvPicPr>
          <p:nvPr/>
        </p:nvPicPr>
        <p:blipFill>
          <a:blip r:embed="rId3" cstate="print"/>
          <a:srcRect l="3030" t="36364" r="12121"/>
          <a:stretch>
            <a:fillRect/>
          </a:stretch>
        </p:blipFill>
        <p:spPr bwMode="auto">
          <a:xfrm>
            <a:off x="4648200" y="39624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13000">
              <a:srgbClr val="7030A0"/>
            </a:gs>
            <a:gs pos="28000">
              <a:srgbClr val="00B0F0"/>
            </a:gs>
            <a:gs pos="42999">
              <a:srgbClr val="FFFF00"/>
            </a:gs>
            <a:gs pos="58000">
              <a:srgbClr val="7030A0"/>
            </a:gs>
            <a:gs pos="72000">
              <a:srgbClr val="00B0F0"/>
            </a:gs>
            <a:gs pos="87000">
              <a:srgbClr val="7030A0"/>
            </a:gs>
            <a:gs pos="100000">
              <a:srgbClr val="0070C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MOY 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>
                <a:solidFill>
                  <a:srgbClr val="002060"/>
                </a:solidFill>
                <a:latin typeface="Comic Sans MS" pitchFamily="66" charset="0"/>
              </a:rPr>
              <a:t>The MOY was developed by Elvis Tomljenovic. It is aimed for those people who love to use the latest technology as a way to communicate with others .This concept will allow you to design your car on your computer and then add the design to your vehicle via wireless data transfer. </a:t>
            </a:r>
            <a:endParaRPr lang="en-US" sz="2400" dirty="0"/>
          </a:p>
        </p:txBody>
      </p:sp>
      <p:pic>
        <p:nvPicPr>
          <p:cNvPr id="1028" name="Picture 4" descr="moy car concept"/>
          <p:cNvPicPr>
            <a:picLocks noChangeAspect="1" noChangeArrowheads="1"/>
          </p:cNvPicPr>
          <p:nvPr/>
        </p:nvPicPr>
        <p:blipFill>
          <a:blip r:embed="rId2" cstate="print"/>
          <a:srcRect t="17097" r="2500" b="17933"/>
          <a:stretch>
            <a:fillRect/>
          </a:stretch>
        </p:blipFill>
        <p:spPr bwMode="auto">
          <a:xfrm>
            <a:off x="609600" y="4419600"/>
            <a:ext cx="3753853" cy="1828800"/>
          </a:xfrm>
          <a:prstGeom prst="rect">
            <a:avLst/>
          </a:prstGeom>
          <a:noFill/>
        </p:spPr>
      </p:pic>
      <p:pic>
        <p:nvPicPr>
          <p:cNvPr id="1030" name="Picture 6" descr="moy car concept"/>
          <p:cNvPicPr>
            <a:picLocks noChangeAspect="1" noChangeArrowheads="1"/>
          </p:cNvPicPr>
          <p:nvPr/>
        </p:nvPicPr>
        <p:blipFill>
          <a:blip r:embed="rId3" cstate="print"/>
          <a:srcRect t="4081" b="6131"/>
          <a:stretch>
            <a:fillRect/>
          </a:stretch>
        </p:blipFill>
        <p:spPr bwMode="auto">
          <a:xfrm>
            <a:off x="5105399" y="4419600"/>
            <a:ext cx="3099955" cy="184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EN-V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NZ" sz="2000" dirty="0" smtClean="0">
                <a:solidFill>
                  <a:schemeClr val="bg1"/>
                </a:solidFill>
                <a:latin typeface="Reprise Stamp" pitchFamily="2" charset="0"/>
              </a:rPr>
              <a:t>These EN-Vs or Electric Networked Vehicles have different shapes and styles: The bubbly blue Jiao, blocky black Miao and streaky red Xiao. The EN-V has all-electric, two-wheel drive train and contains the latest gadgets like GPS, connectivity between vehicles and a collection of cameras and sensors, allowing fully automatic driving. 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18436" name="Picture 4" descr="futuristic vehicles en-v by 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886200"/>
            <a:ext cx="2774335" cy="2798996"/>
          </a:xfrm>
          <a:prstGeom prst="rect">
            <a:avLst/>
          </a:prstGeom>
          <a:noFill/>
        </p:spPr>
      </p:pic>
      <p:pic>
        <p:nvPicPr>
          <p:cNvPr id="18438" name="Picture 6" descr="futuristic vehicles en-v by g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038600"/>
            <a:ext cx="2362200" cy="2671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634</Words>
  <Application>Microsoft Office PowerPoint</Application>
  <PresentationFormat>On-screen Show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What Kind of Transport Could we use In The Future?</vt:lpstr>
      <vt:lpstr>Rollercoaster around the city. </vt:lpstr>
      <vt:lpstr>Balloon House </vt:lpstr>
      <vt:lpstr>Slide 4</vt:lpstr>
      <vt:lpstr>Solar Coco</vt:lpstr>
      <vt:lpstr>iMO </vt:lpstr>
      <vt:lpstr>Car On A Stick</vt:lpstr>
      <vt:lpstr>MOY </vt:lpstr>
      <vt:lpstr>EN-V </vt:lpstr>
      <vt:lpstr>Eco Friendly HXO</vt:lpstr>
      <vt:lpstr>ATNMBL </vt:lpstr>
      <vt:lpstr>Evaluation</vt:lpstr>
    </vt:vector>
  </TitlesOfParts>
  <Company>Riccarton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Kind of Transport Could Be In The Future?</dc:title>
  <dc:creator>karlicropley</dc:creator>
  <cp:lastModifiedBy>karlicropley</cp:lastModifiedBy>
  <cp:revision>54</cp:revision>
  <dcterms:created xsi:type="dcterms:W3CDTF">2010-12-05T20:17:55Z</dcterms:created>
  <dcterms:modified xsi:type="dcterms:W3CDTF">2010-12-07T22:12:38Z</dcterms:modified>
</cp:coreProperties>
</file>